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7" r:id="rId4"/>
    <p:sldId id="260" r:id="rId5"/>
    <p:sldId id="261" r:id="rId6"/>
    <p:sldId id="259" r:id="rId7"/>
    <p:sldId id="263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1B2B-1DB0-A046-A7DB-24BC749F4316}" type="datetimeFigureOut">
              <a:rPr lang="nl-NL" smtClean="0"/>
              <a:t>7-9-2018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52232-07D3-4D4A-A62F-92B3FCED6A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13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982-6DB4-9943-BED6-B85E43592E06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69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F57F-FE2A-3F4B-B26B-C06B2DB698BD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36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D21F-077F-9E45-B315-F2D0A35EF0D9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54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828F-E2B3-9745-8484-A456188E8F1A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5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96DA-6740-F740-800F-386D47119E04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46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105A4-322F-524C-BBF4-3EE2E581AD40}" type="datetime1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97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F92F-75E2-734C-A35B-51103EB4D504}" type="datetime1">
              <a:rPr lang="nl-NL" smtClean="0"/>
              <a:t>7-9-2018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1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5EAB-E540-B149-8A42-3460D2FD3357}" type="datetime1">
              <a:rPr lang="nl-NL" smtClean="0"/>
              <a:t>7-9-2018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74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7905-25CF-334B-9988-77245DC3F357}" type="datetime1">
              <a:rPr lang="nl-NL" smtClean="0"/>
              <a:t>7-9-2018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21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F872-180A-6B4F-8E1D-E1F5CB51DDD3}" type="datetime1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84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1B70-089E-0E45-A44A-A0C4016A74F8}" type="datetime1">
              <a:rPr lang="nl-NL" smtClean="0"/>
              <a:t>7-9-2018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07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59ED-6C04-4745-BCD8-D089EB45BB65}" type="datetime1">
              <a:rPr lang="nl-NL" smtClean="0"/>
              <a:t>7-9-2018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www.futureproofretail.nl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0542-24BB-0D48-8E1D-159B091A74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9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emf"/><Relationship Id="rId16" Type="http://schemas.openxmlformats.org/officeDocument/2006/relationships/image" Target="../media/image15.pn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71839E4-0CFA-E540-A3B0-24E6BCA0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6778"/>
            <a:ext cx="9143999" cy="6884778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95BAE3A4-B7F7-AB4F-908F-D57E4FF567C4}"/>
              </a:ext>
            </a:extLst>
          </p:cNvPr>
          <p:cNvSpPr txBox="1">
            <a:spLocks/>
          </p:cNvSpPr>
          <p:nvPr/>
        </p:nvSpPr>
        <p:spPr>
          <a:xfrm>
            <a:off x="695527" y="4826112"/>
            <a:ext cx="7772400" cy="1065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Innovatie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versnellen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met labs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Dr. Anja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Overdiek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De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Haagse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Hogeschool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				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3/9/2018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7DD98AE-58D8-DC48-AE23-D6F2C4469BCD}"/>
              </a:ext>
            </a:extLst>
          </p:cNvPr>
          <p:cNvSpPr txBox="1"/>
          <p:nvPr/>
        </p:nvSpPr>
        <p:spPr>
          <a:xfrm>
            <a:off x="5000018" y="243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824A0A3-66D1-4845-9630-0D12C81D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</p:spTree>
    <p:extLst>
      <p:ext uri="{BB962C8B-B14F-4D97-AF65-F5344CB8AC3E}">
        <p14:creationId xmlns:p14="http://schemas.microsoft.com/office/powerpoint/2010/main" val="276173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576DD0-8F64-224D-AA4F-6E4057AD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6779"/>
            <a:ext cx="9144000" cy="688477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816C60E-E076-1242-8652-BA8E58A4CFFE}"/>
              </a:ext>
            </a:extLst>
          </p:cNvPr>
          <p:cNvSpPr txBox="1"/>
          <p:nvPr/>
        </p:nvSpPr>
        <p:spPr>
          <a:xfrm>
            <a:off x="5000017" y="24610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5A24957-3C32-C741-BBE7-FCB6DF907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6483" y="299599"/>
            <a:ext cx="1085447" cy="1080579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A9ACB657-D15D-694B-91A0-CE836B65490A}"/>
              </a:ext>
            </a:extLst>
          </p:cNvPr>
          <p:cNvSpPr txBox="1">
            <a:spLocks/>
          </p:cNvSpPr>
          <p:nvPr/>
        </p:nvSpPr>
        <p:spPr>
          <a:xfrm>
            <a:off x="685799" y="5457800"/>
            <a:ext cx="7772400" cy="5327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Powered by SDF</a:t>
            </a:r>
            <a:endParaRPr lang="en-US" sz="2400" dirty="0">
              <a:latin typeface="+mn-lt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FCD8F80-A85C-2A40-BA18-CDFE2103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Nationale samenwerking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29" y="3211074"/>
            <a:ext cx="1602277" cy="61201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739" y="5088583"/>
            <a:ext cx="1485602" cy="67363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9424" y="3871340"/>
            <a:ext cx="933861" cy="80983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8270" y="2140704"/>
            <a:ext cx="1178663" cy="1105504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40" y="5454133"/>
            <a:ext cx="1633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043232"/>
            <a:ext cx="1205064" cy="120506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0" y="4568109"/>
            <a:ext cx="2149814" cy="97172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18" y="2252563"/>
            <a:ext cx="1519519" cy="88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3003" y="3134348"/>
            <a:ext cx="2255947" cy="81214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3" y="3823091"/>
            <a:ext cx="1696395" cy="74251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1256" y="2467502"/>
            <a:ext cx="1946546" cy="606271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6896" y="3211074"/>
            <a:ext cx="1743121" cy="366315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34" y="3850495"/>
            <a:ext cx="1867765" cy="747106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88908" y="2261509"/>
            <a:ext cx="1024129" cy="863891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06518" y="3607243"/>
            <a:ext cx="2160411" cy="902957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18" y="4396236"/>
            <a:ext cx="1479529" cy="1466332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43" y="4681174"/>
            <a:ext cx="1579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59" y="4429080"/>
            <a:ext cx="829394" cy="400574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68" y="4789745"/>
            <a:ext cx="13287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57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9DB0FCD-6C48-2F4C-8ED8-85F70C11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944724"/>
            <a:ext cx="6201118" cy="86409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49FF"/>
                </a:solidFill>
              </a:rPr>
              <a:t>Proeftuinen</a:t>
            </a:r>
            <a:r>
              <a:rPr lang="en-US" dirty="0" smtClean="0">
                <a:solidFill>
                  <a:srgbClr val="0049FF"/>
                </a:solidFill>
              </a:rPr>
              <a:t> </a:t>
            </a:r>
            <a:r>
              <a:rPr lang="en-US" dirty="0" err="1" smtClean="0">
                <a:solidFill>
                  <a:srgbClr val="0049FF"/>
                </a:solidFill>
              </a:rPr>
              <a:t>voor</a:t>
            </a:r>
            <a:r>
              <a:rPr lang="en-US" dirty="0" smtClean="0">
                <a:solidFill>
                  <a:srgbClr val="0049FF"/>
                </a:solidFill>
              </a:rPr>
              <a:t> </a:t>
            </a:r>
            <a:r>
              <a:rPr lang="en-US" dirty="0" err="1" smtClean="0">
                <a:solidFill>
                  <a:srgbClr val="0049FF"/>
                </a:solidFill>
              </a:rPr>
              <a:t>innovatie</a:t>
            </a:r>
            <a:endParaRPr lang="en-US" dirty="0">
              <a:solidFill>
                <a:srgbClr val="0049FF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D399D3D-92C2-074A-925C-F5CC2EA6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310664"/>
            <a:ext cx="4433381" cy="339447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Zes</a:t>
            </a:r>
            <a:r>
              <a:rPr lang="en-US" sz="2400" dirty="0" smtClean="0"/>
              <a:t> labs in 2018, </a:t>
            </a:r>
            <a:r>
              <a:rPr lang="en-US" sz="2400" dirty="0" err="1" smtClean="0"/>
              <a:t>meer</a:t>
            </a:r>
            <a:r>
              <a:rPr lang="en-US" sz="2400" dirty="0" smtClean="0"/>
              <a:t> in 2019</a:t>
            </a:r>
            <a:endParaRPr lang="en-US" sz="2400" dirty="0"/>
          </a:p>
          <a:p>
            <a:r>
              <a:rPr lang="en-US" sz="2400" dirty="0" err="1" smtClean="0"/>
              <a:t>Versterkt</a:t>
            </a:r>
            <a:r>
              <a:rPr lang="en-US" sz="2400" dirty="0" smtClean="0"/>
              <a:t> door </a:t>
            </a:r>
            <a:r>
              <a:rPr lang="en-US" sz="2400" dirty="0" err="1" smtClean="0"/>
              <a:t>studenten</a:t>
            </a:r>
            <a:endParaRPr lang="en-US" sz="2400" dirty="0" smtClean="0"/>
          </a:p>
          <a:p>
            <a:r>
              <a:rPr lang="en-US" sz="2400" dirty="0" err="1" smtClean="0"/>
              <a:t>Begeleid</a:t>
            </a:r>
            <a:r>
              <a:rPr lang="en-US" sz="2400" dirty="0" smtClean="0"/>
              <a:t> door </a:t>
            </a:r>
            <a:r>
              <a:rPr lang="en-US" sz="2400" dirty="0" err="1" smtClean="0"/>
              <a:t>onderzoek</a:t>
            </a: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→ </a:t>
            </a:r>
            <a:r>
              <a:rPr lang="en-US" sz="2400" dirty="0" err="1"/>
              <a:t>W</a:t>
            </a:r>
            <a:r>
              <a:rPr lang="en-US" sz="2400" dirty="0" err="1" smtClean="0"/>
              <a:t>elke</a:t>
            </a:r>
            <a:r>
              <a:rPr lang="en-US" sz="2400" dirty="0" smtClean="0"/>
              <a:t> skills </a:t>
            </a:r>
            <a:r>
              <a:rPr lang="en-US" sz="2400" dirty="0" err="1" smtClean="0"/>
              <a:t>willen</a:t>
            </a:r>
            <a:r>
              <a:rPr lang="en-US" sz="2400" dirty="0" smtClean="0"/>
              <a:t> retailers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hun</a:t>
            </a:r>
            <a:r>
              <a:rPr lang="en-US" sz="2400" dirty="0" smtClean="0"/>
              <a:t> </a:t>
            </a:r>
            <a:r>
              <a:rPr lang="en-US" sz="2400" dirty="0" err="1" smtClean="0"/>
              <a:t>medewerkers</a:t>
            </a:r>
            <a:r>
              <a:rPr lang="en-US" sz="2400" dirty="0" smtClean="0"/>
              <a:t> </a:t>
            </a:r>
            <a:r>
              <a:rPr lang="en-US" sz="2400" dirty="0" err="1" smtClean="0"/>
              <a:t>ontwikkelen</a:t>
            </a:r>
            <a:r>
              <a:rPr lang="en-US" sz="2400" dirty="0" smtClean="0"/>
              <a:t>? Hoe?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→ </a:t>
            </a:r>
            <a:r>
              <a:rPr lang="en-US" sz="2400" dirty="0" err="1" smtClean="0"/>
              <a:t>Welke</a:t>
            </a:r>
            <a:r>
              <a:rPr lang="en-US" sz="2400" dirty="0" smtClean="0"/>
              <a:t> labs </a:t>
            </a:r>
            <a:r>
              <a:rPr lang="en-US" sz="2400" dirty="0" err="1" smtClean="0"/>
              <a:t>en</a:t>
            </a:r>
            <a:r>
              <a:rPr lang="en-US" sz="2400" dirty="0" smtClean="0"/>
              <a:t> tools </a:t>
            </a:r>
            <a:r>
              <a:rPr lang="en-US" sz="2400" dirty="0" err="1" smtClean="0"/>
              <a:t>kunnen</a:t>
            </a:r>
            <a:r>
              <a:rPr lang="en-US" sz="2400" dirty="0" smtClean="0"/>
              <a:t> hen “in </a:t>
            </a:r>
            <a:r>
              <a:rPr lang="en-US" sz="2400" dirty="0" err="1" smtClean="0"/>
              <a:t>beweging</a:t>
            </a:r>
            <a:r>
              <a:rPr lang="en-US" sz="2400" dirty="0" smtClean="0"/>
              <a:t>” </a:t>
            </a:r>
            <a:r>
              <a:rPr lang="en-US" sz="2400" dirty="0" err="1" smtClean="0"/>
              <a:t>krijgen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816C60E-E076-1242-8652-BA8E58A4CFFE}"/>
              </a:ext>
            </a:extLst>
          </p:cNvPr>
          <p:cNvSpPr txBox="1"/>
          <p:nvPr/>
        </p:nvSpPr>
        <p:spPr>
          <a:xfrm>
            <a:off x="5000017" y="24610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D49FA35-328D-714C-8A78-224EB5ED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26483" y="299599"/>
            <a:ext cx="1085447" cy="108057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0968934-0F11-5B4F-84BF-67DDF5EB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pic>
        <p:nvPicPr>
          <p:cNvPr id="8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2382" y="2057401"/>
            <a:ext cx="3597951" cy="390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9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576DD0-8F64-224D-AA4F-6E4057AD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8477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816C60E-E076-1242-8652-BA8E58A4CFFE}"/>
              </a:ext>
            </a:extLst>
          </p:cNvPr>
          <p:cNvSpPr txBox="1"/>
          <p:nvPr/>
        </p:nvSpPr>
        <p:spPr>
          <a:xfrm>
            <a:off x="5000017" y="24610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5A24957-3C32-C741-BBE7-FCB6DF907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6483" y="299599"/>
            <a:ext cx="1085447" cy="108057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FCD8F80-A85C-2A40-BA18-CDFE2103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pic>
        <p:nvPicPr>
          <p:cNvPr id="8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37" y="1967459"/>
            <a:ext cx="6632155" cy="3874532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zes labs … en meer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908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9DB0FCD-6C48-2F4C-8ED8-85F70C11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680320"/>
            <a:ext cx="6201118" cy="8640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49FF"/>
                </a:solidFill>
              </a:rPr>
              <a:t>EHBR(</a:t>
            </a:r>
            <a:r>
              <a:rPr lang="en-US" dirty="0" err="1" smtClean="0">
                <a:solidFill>
                  <a:srgbClr val="0049FF"/>
                </a:solidFill>
              </a:rPr>
              <a:t>etail</a:t>
            </a:r>
            <a:r>
              <a:rPr lang="en-US" dirty="0" smtClean="0">
                <a:solidFill>
                  <a:srgbClr val="0049FF"/>
                </a:solidFill>
              </a:rPr>
              <a:t>) </a:t>
            </a:r>
            <a:r>
              <a:rPr lang="en-US" dirty="0" err="1" smtClean="0">
                <a:solidFill>
                  <a:srgbClr val="0049FF"/>
                </a:solidFill>
              </a:rPr>
              <a:t>uitgelicht</a:t>
            </a:r>
            <a:endParaRPr lang="en-US" dirty="0">
              <a:solidFill>
                <a:srgbClr val="0049FF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D399D3D-92C2-074A-925C-F5CC2EA6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37" y="4084140"/>
            <a:ext cx="4925248" cy="20188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Aandacht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wijkwinkeliers</a:t>
            </a:r>
            <a:endParaRPr lang="en-US" sz="2400" dirty="0" smtClean="0"/>
          </a:p>
          <a:p>
            <a:r>
              <a:rPr lang="en-US" sz="2400" dirty="0" smtClean="0"/>
              <a:t>30 HHS </a:t>
            </a:r>
            <a:r>
              <a:rPr lang="en-US" sz="2400" dirty="0" err="1" smtClean="0"/>
              <a:t>studenten</a:t>
            </a:r>
            <a:endParaRPr lang="en-US" sz="2400" dirty="0" smtClean="0"/>
          </a:p>
          <a:p>
            <a:r>
              <a:rPr lang="en-US" sz="2400" dirty="0" smtClean="0"/>
              <a:t>3 </a:t>
            </a:r>
            <a:r>
              <a:rPr lang="en-US" sz="2400" dirty="0" err="1" smtClean="0"/>
              <a:t>onderzoekers</a:t>
            </a:r>
            <a:endParaRPr lang="en-US" sz="2400" dirty="0"/>
          </a:p>
          <a:p>
            <a:r>
              <a:rPr lang="en-US" sz="2400" dirty="0" smtClean="0"/>
              <a:t>8 </a:t>
            </a:r>
            <a:r>
              <a:rPr lang="en-US" sz="2400" dirty="0" err="1" smtClean="0"/>
              <a:t>weken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→ start 11 </a:t>
            </a:r>
            <a:r>
              <a:rPr lang="en-US" sz="2400" dirty="0" err="1" smtClean="0"/>
              <a:t>september</a:t>
            </a:r>
            <a:r>
              <a:rPr lang="en-US" sz="2400" dirty="0" smtClean="0"/>
              <a:t> 2018</a:t>
            </a:r>
            <a:endParaRPr lang="en-US" sz="2400" dirty="0"/>
          </a:p>
          <a:p>
            <a:endParaRPr lang="en-US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816C60E-E076-1242-8652-BA8E58A4CFFE}"/>
              </a:ext>
            </a:extLst>
          </p:cNvPr>
          <p:cNvSpPr txBox="1"/>
          <p:nvPr/>
        </p:nvSpPr>
        <p:spPr>
          <a:xfrm>
            <a:off x="5000017" y="24610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D49FA35-328D-714C-8A78-224EB5ED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26483" y="299599"/>
            <a:ext cx="1085447" cy="108057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0968934-0F11-5B4F-84BF-67DDF5EB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pic>
        <p:nvPicPr>
          <p:cNvPr id="1026" name="Picture 2" descr="https://blog.usecontainer.com.br/wp-content/uploads/2018/02/Pop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9563">
            <a:off x="5614590" y="4555355"/>
            <a:ext cx="3297859" cy="13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7" y="1543511"/>
            <a:ext cx="6934200" cy="2457450"/>
          </a:xfrm>
          <a:prstGeom prst="rect">
            <a:avLst/>
          </a:prstGeom>
        </p:spPr>
      </p:pic>
      <p:sp>
        <p:nvSpPr>
          <p:cNvPr id="7" name="Gelijkbenige driehoek 6"/>
          <p:cNvSpPr/>
          <p:nvPr/>
        </p:nvSpPr>
        <p:spPr>
          <a:xfrm rot="17725122">
            <a:off x="4686340" y="3830521"/>
            <a:ext cx="1299490" cy="946254"/>
          </a:xfrm>
          <a:prstGeom prst="triangle">
            <a:avLst/>
          </a:prstGeom>
          <a:solidFill>
            <a:srgbClr val="004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76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576DD0-8F64-224D-AA4F-6E4057AD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8477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816C60E-E076-1242-8652-BA8E58A4CFFE}"/>
              </a:ext>
            </a:extLst>
          </p:cNvPr>
          <p:cNvSpPr txBox="1"/>
          <p:nvPr/>
        </p:nvSpPr>
        <p:spPr>
          <a:xfrm>
            <a:off x="5000017" y="24610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5A24957-3C32-C741-BBE7-FCB6DF907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6483" y="299599"/>
            <a:ext cx="1085447" cy="1080579"/>
          </a:xfrm>
          <a:prstGeom prst="rect">
            <a:avLst/>
          </a:prstGeom>
        </p:spPr>
      </p:pic>
      <p:sp>
        <p:nvSpPr>
          <p:cNvPr id="18" name="Titel 3">
            <a:extLst>
              <a:ext uri="{FF2B5EF4-FFF2-40B4-BE49-F238E27FC236}">
                <a16:creationId xmlns:a16="http://schemas.microsoft.com/office/drawing/2014/main" id="{4D5E5C64-C2AB-AE42-A64E-4C4C5590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113048"/>
            <a:ext cx="7772400" cy="1065431"/>
          </a:xfrm>
          <a:ln>
            <a:noFill/>
          </a:ln>
        </p:spPr>
        <p:txBody>
          <a:bodyPr anchor="t"/>
          <a:lstStyle/>
          <a:p>
            <a:r>
              <a:rPr lang="en-US" dirty="0" smtClean="0">
                <a:solidFill>
                  <a:srgbClr val="0049FF"/>
                </a:solidFill>
              </a:rPr>
              <a:t>Toolbox &amp; </a:t>
            </a:r>
            <a:r>
              <a:rPr lang="en-US" dirty="0" err="1" smtClean="0">
                <a:solidFill>
                  <a:srgbClr val="0049FF"/>
                </a:solidFill>
              </a:rPr>
              <a:t>handvatten</a:t>
            </a:r>
            <a:r>
              <a:rPr lang="en-US" dirty="0" smtClean="0">
                <a:solidFill>
                  <a:srgbClr val="0049FF"/>
                </a:solidFill>
              </a:rPr>
              <a:t> </a:t>
            </a:r>
            <a:endParaRPr lang="en-US" dirty="0">
              <a:solidFill>
                <a:srgbClr val="0049FF"/>
              </a:solidFill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FCD8F80-A85C-2A40-BA18-CDFE2103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64" y="4211381"/>
            <a:ext cx="1138917" cy="105065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02601" y="5589696"/>
            <a:ext cx="11929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 smtClean="0"/>
              <a:t>Bron: frogdesign.com</a:t>
            </a:r>
            <a:endParaRPr lang="nl-NL" sz="9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86" y="3430932"/>
            <a:ext cx="1476433" cy="147643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893216" y="5262032"/>
            <a:ext cx="11160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 smtClean="0"/>
              <a:t>Bron: trajectify.com</a:t>
            </a:r>
            <a:endParaRPr lang="nl-NL" sz="900" dirty="0"/>
          </a:p>
        </p:txBody>
      </p:sp>
      <p:sp>
        <p:nvSpPr>
          <p:cNvPr id="15" name="Tekstvak 14"/>
          <p:cNvSpPr txBox="1"/>
          <p:nvPr/>
        </p:nvSpPr>
        <p:spPr>
          <a:xfrm rot="20321543">
            <a:off x="5295637" y="4688782"/>
            <a:ext cx="1218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 smtClean="0"/>
              <a:t>Bron: dreamtime.com</a:t>
            </a:r>
            <a:endParaRPr lang="nl-NL" sz="9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1" y="3442389"/>
            <a:ext cx="2139323" cy="2139323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685799" y="2908453"/>
            <a:ext cx="345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Voor gemeentes &amp; winkelgebieden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5100601" y="2908453"/>
            <a:ext cx="298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Voor retailers &amp; medewerkers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80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576DD0-8F64-224D-AA4F-6E4057ADC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8477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816C60E-E076-1242-8652-BA8E58A4CFFE}"/>
              </a:ext>
            </a:extLst>
          </p:cNvPr>
          <p:cNvSpPr txBox="1"/>
          <p:nvPr/>
        </p:nvSpPr>
        <p:spPr>
          <a:xfrm>
            <a:off x="5000017" y="24610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5A24957-3C32-C741-BBE7-FCB6DF907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6483" y="299599"/>
            <a:ext cx="1085447" cy="1080579"/>
          </a:xfrm>
          <a:prstGeom prst="rect">
            <a:avLst/>
          </a:prstGeom>
        </p:spPr>
      </p:pic>
      <p:sp>
        <p:nvSpPr>
          <p:cNvPr id="18" name="Titel 3">
            <a:extLst>
              <a:ext uri="{FF2B5EF4-FFF2-40B4-BE49-F238E27FC236}">
                <a16:creationId xmlns:a16="http://schemas.microsoft.com/office/drawing/2014/main" id="{4D5E5C64-C2AB-AE42-A64E-4C4C5590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113048"/>
            <a:ext cx="7772400" cy="1065431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rgbClr val="0049FF"/>
                </a:solidFill>
              </a:rPr>
              <a:t>Co-design </a:t>
            </a:r>
            <a:r>
              <a:rPr lang="en-US" dirty="0" err="1" smtClean="0">
                <a:solidFill>
                  <a:srgbClr val="0049FF"/>
                </a:solidFill>
              </a:rPr>
              <a:t>uitgelicht</a:t>
            </a:r>
            <a:endParaRPr lang="en-US" dirty="0">
              <a:solidFill>
                <a:srgbClr val="0049FF"/>
              </a:solidFill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FCD8F80-A85C-2A40-BA18-CDFE2103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85799" y="2908453"/>
            <a:ext cx="332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Learning tool voor kleine retailers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5100601" y="2908453"/>
            <a:ext cx="248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Technologie in de winkel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60" y="3463294"/>
            <a:ext cx="3109472" cy="2072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85" y="3342530"/>
            <a:ext cx="2866808" cy="1219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0589" y="4258264"/>
            <a:ext cx="1475288" cy="12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0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71839E4-0CFA-E540-A3B0-24E6BCA0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6778"/>
            <a:ext cx="9143999" cy="6884778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95BAE3A4-B7F7-AB4F-908F-D57E4FF567C4}"/>
              </a:ext>
            </a:extLst>
          </p:cNvPr>
          <p:cNvSpPr txBox="1">
            <a:spLocks/>
          </p:cNvSpPr>
          <p:nvPr/>
        </p:nvSpPr>
        <p:spPr>
          <a:xfrm>
            <a:off x="695527" y="5156619"/>
            <a:ext cx="7772400" cy="10654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Ontdek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meer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op www.futureproofretail.nl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7DD98AE-58D8-DC48-AE23-D6F2C4469BCD}"/>
              </a:ext>
            </a:extLst>
          </p:cNvPr>
          <p:cNvSpPr txBox="1"/>
          <p:nvPr/>
        </p:nvSpPr>
        <p:spPr>
          <a:xfrm>
            <a:off x="5000018" y="243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824A0A3-66D1-4845-9630-0D12C81D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www.futureproofretail.nl</a:t>
            </a:r>
          </a:p>
        </p:txBody>
      </p:sp>
    </p:spTree>
    <p:extLst>
      <p:ext uri="{BB962C8B-B14F-4D97-AF65-F5344CB8AC3E}">
        <p14:creationId xmlns:p14="http://schemas.microsoft.com/office/powerpoint/2010/main" val="34324706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ture proof retail template" id="{1C1B16EA-6D10-1041-BE9B-3C9796629448}" vid="{8F367735-B77A-1E4D-B5B7-6D4645AA3D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109</TotalTime>
  <Words>125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 Presentation</vt:lpstr>
      <vt:lpstr>Nationale samenwerking</vt:lpstr>
      <vt:lpstr>Proeftuinen voor innovatie</vt:lpstr>
      <vt:lpstr>De zes labs … en meer</vt:lpstr>
      <vt:lpstr>EHBR(etail) uitgelicht</vt:lpstr>
      <vt:lpstr>Toolbox &amp; handvatten </vt:lpstr>
      <vt:lpstr>Co-design uitgelicht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Marleen den Hartog</dc:creator>
  <cp:lastModifiedBy>Overdiek, A.</cp:lastModifiedBy>
  <cp:revision>15</cp:revision>
  <dcterms:created xsi:type="dcterms:W3CDTF">2018-08-29T06:40:36Z</dcterms:created>
  <dcterms:modified xsi:type="dcterms:W3CDTF">2018-09-07T09:35:22Z</dcterms:modified>
</cp:coreProperties>
</file>